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FA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9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7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7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1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4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4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0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FA54-ADD5-4196-B175-0BE53F790C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3CA8-058A-49B6-B3EC-E11AC1D92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A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jung\OneDrive\Feeding Wisconsin\Programs\FoodShare Outreach\FSO Collateral and Marketing Materials\2019 Collaterals\College Outreach\2019FSOHalf-Sheet_College_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9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46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Jung Dorfman</dc:creator>
  <cp:lastModifiedBy>Stephanie Jung Dorfman</cp:lastModifiedBy>
  <cp:revision>2</cp:revision>
  <dcterms:created xsi:type="dcterms:W3CDTF">2018-11-29T21:14:41Z</dcterms:created>
  <dcterms:modified xsi:type="dcterms:W3CDTF">2018-11-29T22:44:02Z</dcterms:modified>
</cp:coreProperties>
</file>